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1" roundtripDataSignature="AMtx7milLjZ2Hm6nw/B+DXGfip3PwhqR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customschemas.google.com/relationships/presentationmetadata" Target="metadata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333fa38e6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333fa38e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4333fa38e6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4333fa38e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333fa38e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24333fa38e6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0" name="Google Shape;30;p13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1" name="Google Shape;3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7" name="Google Shape;37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8" name="Google Shape;3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1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7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9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g24333fa38e6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g24333fa38e6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9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24333fa38e6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9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2023-05-10T20:56:20Z</dcterms:created>
  <dc:creator>RODRIGO GONCALVES SANTANA</dc:creator>
</cp:coreProperties>
</file>